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9" r:id="rId2"/>
    <p:sldId id="306" r:id="rId3"/>
    <p:sldId id="324" r:id="rId4"/>
    <p:sldId id="311" r:id="rId5"/>
    <p:sldId id="325" r:id="rId6"/>
    <p:sldId id="310" r:id="rId7"/>
    <p:sldId id="326" r:id="rId8"/>
    <p:sldId id="327" r:id="rId9"/>
    <p:sldId id="328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9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9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/>
          <p:cNvPicPr>
            <a:picLocks noChangeAspect="1"/>
          </p:cNvPicPr>
          <p:nvPr userDrawn="1"/>
        </p:nvPicPr>
        <p:blipFill rotWithShape="1">
          <a:blip r:embed="rId2">
            <a:alphaModFix amt="44000"/>
          </a:blip>
          <a:srcRect/>
          <a:stretch>
            <a:fillRect/>
          </a:stretch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/>
          <p:cNvPicPr>
            <a:picLocks noChangeAspect="1"/>
          </p:cNvPicPr>
          <p:nvPr userDrawn="1"/>
        </p:nvPicPr>
        <p:blipFill rotWithShape="1">
          <a:blip r:embed="rId2" cstate="print"/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27" hasCustomPrompt="1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Banking System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6730365" y="4380230"/>
            <a:ext cx="4485005" cy="13347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Yadnesh Chaudhari(194602)</a:t>
            </a:r>
          </a:p>
          <a:p>
            <a:r>
              <a:rPr lang="en-US" dirty="0"/>
              <a:t>Guide: Mr. Sandip</a:t>
            </a:r>
          </a:p>
          <a:p>
            <a:r>
              <a:rPr lang="en-US" dirty="0"/>
              <a:t>https://github.com/Yadnesh4/AmdocsJavaProject </a:t>
            </a:r>
          </a:p>
          <a:p>
            <a:endParaRPr lang="en-US" dirty="0"/>
          </a:p>
        </p:txBody>
      </p:sp>
      <p:pic>
        <p:nvPicPr>
          <p:cNvPr id="16" name="Picture Placeholder 15" descr="photo of 2 men drawing a graph&#10;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393825" y="1143000"/>
            <a:ext cx="5029200" cy="4572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3566160"/>
            <a:ext cx="2935605" cy="2651760"/>
          </a:xfrm>
        </p:spPr>
        <p:txBody>
          <a:bodyPr/>
          <a:lstStyle/>
          <a:p>
            <a:r>
              <a:rPr lang="en-IN" altLang="en-US" dirty="0"/>
              <a:t>Yadnesh Chaudhari</a:t>
            </a:r>
            <a:endParaRPr lang="en-US" dirty="0"/>
          </a:p>
          <a:p>
            <a:r>
              <a:rPr lang="en-IN" altLang="en-US" dirty="0"/>
              <a:t>9923317917</a:t>
            </a:r>
            <a:endParaRPr lang="en-US" dirty="0"/>
          </a:p>
          <a:p>
            <a:r>
              <a:rPr lang="en-IN" altLang="en-US" dirty="0"/>
              <a:t>yadneshc@amdocs.com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60" y="1005205"/>
            <a:ext cx="5290820" cy="841375"/>
          </a:xfrm>
        </p:spPr>
        <p:txBody>
          <a:bodyPr>
            <a:normAutofit/>
          </a:bodyPr>
          <a:lstStyle/>
          <a:p>
            <a:r>
              <a:rPr lang="en-IN" altLang="en-ZA" dirty="0"/>
              <a:t>Problem </a:t>
            </a:r>
            <a:r>
              <a:rPr lang="en-ZA" dirty="0"/>
              <a:t>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02410" y="1781810"/>
            <a:ext cx="9186545" cy="40620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cs typeface="+mn-lt"/>
              </a:rPr>
              <a:t>At create a bank project</a:t>
            </a:r>
            <a:r>
              <a:rPr lang="en-IN" altLang="en-US" sz="1800" dirty="0">
                <a:cs typeface="+mn-lt"/>
              </a:rPr>
              <a:t>, </a:t>
            </a:r>
            <a:r>
              <a:rPr lang="en-US" sz="1800" dirty="0">
                <a:cs typeface="+mn-lt"/>
              </a:rPr>
              <a:t>where you can store the customer details.</a:t>
            </a:r>
          </a:p>
          <a:p>
            <a:r>
              <a:rPr lang="en-US" sz="1800" dirty="0">
                <a:cs typeface="+mn-lt"/>
              </a:rPr>
              <a:t>Give the option to </a:t>
            </a:r>
          </a:p>
          <a:p>
            <a:r>
              <a:rPr lang="en-US" sz="1800" dirty="0">
                <a:cs typeface="+mn-lt"/>
              </a:rPr>
              <a:t>1) deposite money</a:t>
            </a:r>
          </a:p>
          <a:p>
            <a:r>
              <a:rPr lang="en-US" sz="1800" dirty="0">
                <a:cs typeface="+mn-lt"/>
              </a:rPr>
              <a:t>2) withdraw money</a:t>
            </a:r>
          </a:p>
          <a:p>
            <a:r>
              <a:rPr lang="en-US" sz="1800" dirty="0">
                <a:cs typeface="+mn-lt"/>
              </a:rPr>
              <a:t>3) check the balance</a:t>
            </a:r>
          </a:p>
          <a:p>
            <a:r>
              <a:rPr lang="en-US" sz="1800" dirty="0">
                <a:cs typeface="+mn-lt"/>
              </a:rPr>
              <a:t>and display the final balance.</a:t>
            </a:r>
          </a:p>
          <a:p>
            <a:r>
              <a:rPr lang="en-US" sz="1800" dirty="0">
                <a:cs typeface="+mn-lt"/>
              </a:rPr>
              <a:t>display the list of customers of the bank with the final balance.</a:t>
            </a:r>
          </a:p>
          <a:p>
            <a:r>
              <a:rPr lang="en-US" sz="1800" dirty="0">
                <a:cs typeface="+mn-lt"/>
              </a:rPr>
              <a:t>use case and switch,collection to store the customer details and transaction details.</a:t>
            </a:r>
          </a:p>
          <a:p>
            <a:r>
              <a:rPr lang="en-US" sz="1800" dirty="0">
                <a:cs typeface="+mn-lt"/>
              </a:rPr>
              <a:t>* minimum balance should Rs1000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t>2</a:t>
            </a:fld>
            <a:endParaRPr lang="en-Z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icture1-removebg-preview (1)"/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991235" y="453390"/>
            <a:ext cx="5294630" cy="6351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10610" y="10902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188835" y="3208655"/>
            <a:ext cx="3597275" cy="841375"/>
          </a:xfrm>
        </p:spPr>
        <p:txBody>
          <a:bodyPr>
            <a:normAutofit/>
          </a:bodyPr>
          <a:lstStyle/>
          <a:p>
            <a:r>
              <a:rPr lang="en-IN" dirty="0"/>
              <a:t>Flowchart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655" y="18161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7478" t="8559" r="14999" b="7251"/>
          <a:stretch>
            <a:fillRect/>
          </a:stretch>
        </p:blipFill>
        <p:spPr>
          <a:xfrm>
            <a:off x="1684655" y="1068070"/>
            <a:ext cx="8475980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65" y="16129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8380" t="8778" r="16475" b="9484"/>
          <a:stretch>
            <a:fillRect/>
          </a:stretch>
        </p:blipFill>
        <p:spPr>
          <a:xfrm>
            <a:off x="1459865" y="937895"/>
            <a:ext cx="9483725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55322" t="10937" r="17786" b="68304"/>
          <a:stretch>
            <a:fillRect/>
          </a:stretch>
        </p:blipFill>
        <p:spPr>
          <a:xfrm>
            <a:off x="840105" y="1765300"/>
            <a:ext cx="4481195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 Box 13"/>
          <p:cNvSpPr txBox="1"/>
          <p:nvPr/>
        </p:nvSpPr>
        <p:spPr>
          <a:xfrm>
            <a:off x="1635760" y="5153660"/>
            <a:ext cx="288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Enter Customer Details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55230" t="31421" r="23217" b="48293"/>
          <a:stretch>
            <a:fillRect/>
          </a:stretch>
        </p:blipFill>
        <p:spPr>
          <a:xfrm>
            <a:off x="7261860" y="1765300"/>
            <a:ext cx="43561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8684260" y="5011420"/>
            <a:ext cx="1511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Start Menu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197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Display all details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684260" y="6015355"/>
            <a:ext cx="2063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Deposit Amount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55325" t="10864" r="17912" b="29837"/>
          <a:stretch>
            <a:fillRect/>
          </a:stretch>
        </p:blipFill>
        <p:spPr>
          <a:xfrm>
            <a:off x="1247775" y="1283970"/>
            <a:ext cx="3612515" cy="4502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55306" t="33256" r="22365" b="29658"/>
          <a:stretch>
            <a:fillRect/>
          </a:stretch>
        </p:blipFill>
        <p:spPr>
          <a:xfrm>
            <a:off x="7329170" y="1283970"/>
            <a:ext cx="4388485" cy="4100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366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Withdraw Amount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296910" y="590423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Withdraw Limit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5564" t="31120" r="21324" b="29359"/>
          <a:stretch>
            <a:fillRect/>
          </a:stretch>
        </p:blipFill>
        <p:spPr>
          <a:xfrm>
            <a:off x="912495" y="1476375"/>
            <a:ext cx="435292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55304" t="30817" r="16723" b="29447"/>
          <a:stretch>
            <a:fillRect/>
          </a:stretch>
        </p:blipFill>
        <p:spPr>
          <a:xfrm>
            <a:off x="6744335" y="1476375"/>
            <a:ext cx="523938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735580" y="5894070"/>
            <a:ext cx="171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View Balance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55251" t="36842" r="20167" b="26950"/>
          <a:stretch>
            <a:fillRect/>
          </a:stretch>
        </p:blipFill>
        <p:spPr>
          <a:xfrm>
            <a:off x="1049655" y="1355090"/>
            <a:ext cx="4546600" cy="4011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55035" t="23857" r="23491" b="49411"/>
          <a:stretch>
            <a:fillRect/>
          </a:stretch>
        </p:blipFill>
        <p:spPr>
          <a:xfrm>
            <a:off x="7261860" y="1355090"/>
            <a:ext cx="4551680" cy="3907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8907780" y="5706745"/>
            <a:ext cx="1566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Exit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{357AEA7B-4C40-4FCC-8825-3F6E195D7EF8}tf10081922_win32</Template>
  <TotalTime>0</TotalTime>
  <Words>134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Quire Sans Pro Light</vt:lpstr>
      <vt:lpstr>Tisa Offc Serif Pro</vt:lpstr>
      <vt:lpstr>Office Theme</vt:lpstr>
      <vt:lpstr>Banking System</vt:lpstr>
      <vt:lpstr>Problem statement</vt:lpstr>
      <vt:lpstr>Flowchart</vt:lpstr>
      <vt:lpstr>Code</vt:lpstr>
      <vt:lpstr>Code</vt:lpstr>
      <vt:lpstr>Output</vt:lpstr>
      <vt:lpstr>Output</vt:lpstr>
      <vt:lpstr>Output</vt:lpstr>
      <vt:lpstr>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System</dc:title>
  <dc:creator>Yadnesh Chaudhari</dc:creator>
  <cp:lastModifiedBy>Yadnesh Chaudhari</cp:lastModifiedBy>
  <cp:revision>5</cp:revision>
  <dcterms:created xsi:type="dcterms:W3CDTF">2022-06-21T05:20:00Z</dcterms:created>
  <dcterms:modified xsi:type="dcterms:W3CDTF">2022-06-21T06:53:44Z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KSOProductBuildVer">
    <vt:lpwstr>1033-11.2.0.9669</vt:lpwstr>
  </property>
</Properties>
</file>